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82" r:id="rId3"/>
    <p:sldId id="258" r:id="rId4"/>
    <p:sldId id="259" r:id="rId5"/>
    <p:sldId id="281" r:id="rId6"/>
    <p:sldId id="261" r:id="rId7"/>
    <p:sldId id="262" r:id="rId8"/>
    <p:sldId id="263"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3" r:id="rId2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EED3219-F07C-42AA-9ECC-601DAFBFD454}" type="datetimeFigureOut">
              <a:rPr lang="en-US" smtClean="0"/>
              <a:t>2/20/2017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A59480-3FB5-4F3C-AE64-99E6BB3F3D6F}" type="slidenum">
              <a:rPr lang="en-US" smtClean="0"/>
              <a:t>‹#›</a:t>
            </a:fld>
            <a:endParaRPr lang="en-US"/>
          </a:p>
        </p:txBody>
      </p:sp>
    </p:spTree>
    <p:extLst>
      <p:ext uri="{BB962C8B-B14F-4D97-AF65-F5344CB8AC3E}">
        <p14:creationId xmlns:p14="http://schemas.microsoft.com/office/powerpoint/2010/main" val="34561918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EED3219-F07C-42AA-9ECC-601DAFBFD454}" type="datetimeFigureOut">
              <a:rPr lang="en-US" smtClean="0"/>
              <a:t>2/20/2017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A59480-3FB5-4F3C-AE64-99E6BB3F3D6F}" type="slidenum">
              <a:rPr lang="en-US" smtClean="0"/>
              <a:t>‹#›</a:t>
            </a:fld>
            <a:endParaRPr lang="en-US"/>
          </a:p>
        </p:txBody>
      </p:sp>
    </p:spTree>
    <p:extLst>
      <p:ext uri="{BB962C8B-B14F-4D97-AF65-F5344CB8AC3E}">
        <p14:creationId xmlns:p14="http://schemas.microsoft.com/office/powerpoint/2010/main" val="14508359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EED3219-F07C-42AA-9ECC-601DAFBFD454}" type="datetimeFigureOut">
              <a:rPr lang="en-US" smtClean="0"/>
              <a:t>2/20/2017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A59480-3FB5-4F3C-AE64-99E6BB3F3D6F}" type="slidenum">
              <a:rPr lang="en-US" smtClean="0"/>
              <a:t>‹#›</a:t>
            </a:fld>
            <a:endParaRPr lang="en-US"/>
          </a:p>
        </p:txBody>
      </p:sp>
    </p:spTree>
    <p:extLst>
      <p:ext uri="{BB962C8B-B14F-4D97-AF65-F5344CB8AC3E}">
        <p14:creationId xmlns:p14="http://schemas.microsoft.com/office/powerpoint/2010/main" val="33104038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EED3219-F07C-42AA-9ECC-601DAFBFD454}" type="datetimeFigureOut">
              <a:rPr lang="en-US" smtClean="0"/>
              <a:t>2/20/2017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A59480-3FB5-4F3C-AE64-99E6BB3F3D6F}" type="slidenum">
              <a:rPr lang="en-US" smtClean="0"/>
              <a:t>‹#›</a:t>
            </a:fld>
            <a:endParaRPr lang="en-US"/>
          </a:p>
        </p:txBody>
      </p:sp>
    </p:spTree>
    <p:extLst>
      <p:ext uri="{BB962C8B-B14F-4D97-AF65-F5344CB8AC3E}">
        <p14:creationId xmlns:p14="http://schemas.microsoft.com/office/powerpoint/2010/main" val="942874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EED3219-F07C-42AA-9ECC-601DAFBFD454}" type="datetimeFigureOut">
              <a:rPr lang="en-US" smtClean="0"/>
              <a:t>2/20/2017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A59480-3FB5-4F3C-AE64-99E6BB3F3D6F}" type="slidenum">
              <a:rPr lang="en-US" smtClean="0"/>
              <a:t>‹#›</a:t>
            </a:fld>
            <a:endParaRPr lang="en-US"/>
          </a:p>
        </p:txBody>
      </p:sp>
    </p:spTree>
    <p:extLst>
      <p:ext uri="{BB962C8B-B14F-4D97-AF65-F5344CB8AC3E}">
        <p14:creationId xmlns:p14="http://schemas.microsoft.com/office/powerpoint/2010/main" val="4238017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EED3219-F07C-42AA-9ECC-601DAFBFD454}" type="datetimeFigureOut">
              <a:rPr lang="en-US" smtClean="0"/>
              <a:t>2/20/2017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A59480-3FB5-4F3C-AE64-99E6BB3F3D6F}" type="slidenum">
              <a:rPr lang="en-US" smtClean="0"/>
              <a:t>‹#›</a:t>
            </a:fld>
            <a:endParaRPr lang="en-US"/>
          </a:p>
        </p:txBody>
      </p:sp>
    </p:spTree>
    <p:extLst>
      <p:ext uri="{BB962C8B-B14F-4D97-AF65-F5344CB8AC3E}">
        <p14:creationId xmlns:p14="http://schemas.microsoft.com/office/powerpoint/2010/main" val="27346407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EED3219-F07C-42AA-9ECC-601DAFBFD454}" type="datetimeFigureOut">
              <a:rPr lang="en-US" smtClean="0"/>
              <a:t>2/20/2017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3A59480-3FB5-4F3C-AE64-99E6BB3F3D6F}" type="slidenum">
              <a:rPr lang="en-US" smtClean="0"/>
              <a:t>‹#›</a:t>
            </a:fld>
            <a:endParaRPr lang="en-US"/>
          </a:p>
        </p:txBody>
      </p:sp>
    </p:spTree>
    <p:extLst>
      <p:ext uri="{BB962C8B-B14F-4D97-AF65-F5344CB8AC3E}">
        <p14:creationId xmlns:p14="http://schemas.microsoft.com/office/powerpoint/2010/main" val="6231537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EED3219-F07C-42AA-9ECC-601DAFBFD454}" type="datetimeFigureOut">
              <a:rPr lang="en-US" smtClean="0"/>
              <a:t>2/20/2017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3A59480-3FB5-4F3C-AE64-99E6BB3F3D6F}" type="slidenum">
              <a:rPr lang="en-US" smtClean="0"/>
              <a:t>‹#›</a:t>
            </a:fld>
            <a:endParaRPr lang="en-US"/>
          </a:p>
        </p:txBody>
      </p:sp>
    </p:spTree>
    <p:extLst>
      <p:ext uri="{BB962C8B-B14F-4D97-AF65-F5344CB8AC3E}">
        <p14:creationId xmlns:p14="http://schemas.microsoft.com/office/powerpoint/2010/main" val="31152900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EED3219-F07C-42AA-9ECC-601DAFBFD454}" type="datetimeFigureOut">
              <a:rPr lang="en-US" smtClean="0"/>
              <a:t>2/20/2017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3A59480-3FB5-4F3C-AE64-99E6BB3F3D6F}" type="slidenum">
              <a:rPr lang="en-US" smtClean="0"/>
              <a:t>‹#›</a:t>
            </a:fld>
            <a:endParaRPr lang="en-US"/>
          </a:p>
        </p:txBody>
      </p:sp>
    </p:spTree>
    <p:extLst>
      <p:ext uri="{BB962C8B-B14F-4D97-AF65-F5344CB8AC3E}">
        <p14:creationId xmlns:p14="http://schemas.microsoft.com/office/powerpoint/2010/main" val="577438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EED3219-F07C-42AA-9ECC-601DAFBFD454}" type="datetimeFigureOut">
              <a:rPr lang="en-US" smtClean="0"/>
              <a:t>2/20/2017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A59480-3FB5-4F3C-AE64-99E6BB3F3D6F}" type="slidenum">
              <a:rPr lang="en-US" smtClean="0"/>
              <a:t>‹#›</a:t>
            </a:fld>
            <a:endParaRPr lang="en-US"/>
          </a:p>
        </p:txBody>
      </p:sp>
    </p:spTree>
    <p:extLst>
      <p:ext uri="{BB962C8B-B14F-4D97-AF65-F5344CB8AC3E}">
        <p14:creationId xmlns:p14="http://schemas.microsoft.com/office/powerpoint/2010/main" val="24543662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EED3219-F07C-42AA-9ECC-601DAFBFD454}" type="datetimeFigureOut">
              <a:rPr lang="en-US" smtClean="0"/>
              <a:t>2/20/2017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A59480-3FB5-4F3C-AE64-99E6BB3F3D6F}" type="slidenum">
              <a:rPr lang="en-US" smtClean="0"/>
              <a:t>‹#›</a:t>
            </a:fld>
            <a:endParaRPr lang="en-US"/>
          </a:p>
        </p:txBody>
      </p:sp>
    </p:spTree>
    <p:extLst>
      <p:ext uri="{BB962C8B-B14F-4D97-AF65-F5344CB8AC3E}">
        <p14:creationId xmlns:p14="http://schemas.microsoft.com/office/powerpoint/2010/main" val="27542690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EED3219-F07C-42AA-9ECC-601DAFBFD454}" type="datetimeFigureOut">
              <a:rPr lang="en-US" smtClean="0"/>
              <a:t>2/20/2017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3A59480-3FB5-4F3C-AE64-99E6BB3F3D6F}" type="slidenum">
              <a:rPr lang="en-US" smtClean="0"/>
              <a:t>‹#›</a:t>
            </a:fld>
            <a:endParaRPr lang="en-US"/>
          </a:p>
        </p:txBody>
      </p:sp>
    </p:spTree>
    <p:extLst>
      <p:ext uri="{BB962C8B-B14F-4D97-AF65-F5344CB8AC3E}">
        <p14:creationId xmlns:p14="http://schemas.microsoft.com/office/powerpoint/2010/main" val="354153239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7811"/>
            <a:ext cx="9144000" cy="680679"/>
          </a:xfrm>
        </p:spPr>
        <p:txBody>
          <a:bodyPr>
            <a:noAutofit/>
          </a:bodyPr>
          <a:lstStyle/>
          <a:p>
            <a:r>
              <a:rPr lang="en-US" sz="4800" dirty="0" smtClean="0"/>
              <a:t>Theme and Idea development</a:t>
            </a:r>
            <a:endParaRPr lang="en-US" sz="4800" dirty="0"/>
          </a:p>
        </p:txBody>
      </p:sp>
      <p:sp>
        <p:nvSpPr>
          <p:cNvPr id="3" name="Subtitle 2"/>
          <p:cNvSpPr>
            <a:spLocks noGrp="1"/>
          </p:cNvSpPr>
          <p:nvPr>
            <p:ph type="subTitle" idx="1"/>
          </p:nvPr>
        </p:nvSpPr>
        <p:spPr>
          <a:xfrm>
            <a:off x="120202" y="798490"/>
            <a:ext cx="11728361" cy="1655762"/>
          </a:xfrm>
        </p:spPr>
        <p:txBody>
          <a:bodyPr>
            <a:noAutofit/>
          </a:bodyPr>
          <a:lstStyle/>
          <a:p>
            <a:pPr algn="l">
              <a:lnSpc>
                <a:spcPct val="110000"/>
              </a:lnSpc>
            </a:pPr>
            <a:r>
              <a:rPr lang="en-US" sz="1600" dirty="0" smtClean="0"/>
              <a:t>Figuring the themes and ideas that I am conveying to the audience was something that was quite apparent. </a:t>
            </a:r>
            <a:r>
              <a:rPr lang="en-US" sz="1600" dirty="0" smtClean="0"/>
              <a:t>Some of my </a:t>
            </a:r>
            <a:r>
              <a:rPr lang="en-US" sz="1600" dirty="0" smtClean="0"/>
              <a:t>artworks revolve around the contrast of urban and natural environments. I am constantly observing this contrast and you can see that being shown in my artworks. I also observe the effect these environments have on me and how they have impacted me. This causes a lot of self-reflection and I am able to express </a:t>
            </a:r>
            <a:r>
              <a:rPr lang="en-US" sz="1600" dirty="0" smtClean="0"/>
              <a:t>the reflection of my own personal nature through </a:t>
            </a:r>
            <a:r>
              <a:rPr lang="en-US" sz="1600" dirty="0" smtClean="0"/>
              <a:t>my art</a:t>
            </a:r>
            <a:r>
              <a:rPr lang="en-US" sz="1600" dirty="0" smtClean="0"/>
              <a:t>. </a:t>
            </a:r>
            <a:r>
              <a:rPr lang="en-US" sz="1600" dirty="0" smtClean="0"/>
              <a:t>Starting off, I started to work with two-dimensional pieces such as paintings, because that is what I believed was the norm for an “art student” at the time. I used brushes of different sizes and canvases of several sizes. One of my pieces was a tryptic, and the goal of this project was to express the artist, how the city has impacted the artist, and the effect the artist has on the city. </a:t>
            </a:r>
            <a:endParaRPr lang="en-US" sz="16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90848" y="2789528"/>
            <a:ext cx="2466304" cy="3095999"/>
          </a:xfrm>
          <a:prstGeom prst="rect">
            <a:avLst/>
          </a:prstGeom>
        </p:spPr>
      </p:pic>
      <p:sp>
        <p:nvSpPr>
          <p:cNvPr id="5" name="TextBox 4"/>
          <p:cNvSpPr txBox="1"/>
          <p:nvPr/>
        </p:nvSpPr>
        <p:spPr>
          <a:xfrm>
            <a:off x="3075903" y="2789528"/>
            <a:ext cx="5816957" cy="3785652"/>
          </a:xfrm>
          <a:prstGeom prst="rect">
            <a:avLst/>
          </a:prstGeom>
          <a:noFill/>
        </p:spPr>
        <p:txBody>
          <a:bodyPr wrap="square" rtlCol="0">
            <a:spAutoFit/>
          </a:bodyPr>
          <a:lstStyle/>
          <a:p>
            <a:r>
              <a:rPr lang="en-US" sz="1600" dirty="0" smtClean="0"/>
              <a:t>I first started making my art revolved around nature; more specifically flowers. I grew up in a household where flowers were extremely treasured and I was constantly being pointed towards the beauty of them. Flowers and plants are usually seen as just pretty things but there is so much more. Through art, I was able to explore many different artist that used flowers and nature as a major element. The artists have influenced to create some of the works I have created. Two specific artists are Vincent Van Gogh and Georgia O’Keefe. Van Gogh’s series with sunflowers hit close to home for me since my earliest memory of being close to a flower was a sunflower. I just marveled at the size and the beauty it had. And then there’s Georgia O’Keefe who was an artist that creates very symbolic pieces that relate to the female nature. She showed me that flowers are more than just another daily think you see. They have meaning and allow lots of room for interpretation.</a:t>
            </a:r>
            <a:endParaRPr lang="en-US" sz="1600" dirty="0"/>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892860" y="3134931"/>
            <a:ext cx="3116024" cy="2294909"/>
          </a:xfrm>
          <a:prstGeom prst="rect">
            <a:avLst/>
          </a:prstGeom>
        </p:spPr>
      </p:pic>
    </p:spTree>
    <p:extLst>
      <p:ext uri="{BB962C8B-B14F-4D97-AF65-F5344CB8AC3E}">
        <p14:creationId xmlns:p14="http://schemas.microsoft.com/office/powerpoint/2010/main" val="37071230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Process and Development</a:t>
            </a:r>
            <a:endParaRPr lang="en-US" dirty="0"/>
          </a:p>
        </p:txBody>
      </p:sp>
      <p:sp>
        <p:nvSpPr>
          <p:cNvPr id="3" name="Content Placeholder 2"/>
          <p:cNvSpPr>
            <a:spLocks noGrp="1"/>
          </p:cNvSpPr>
          <p:nvPr>
            <p:ph idx="1"/>
          </p:nvPr>
        </p:nvSpPr>
        <p:spPr/>
        <p:txBody>
          <a:bodyPr/>
          <a:lstStyle/>
          <a:p>
            <a:endParaRPr lang="en-US" dirty="0"/>
          </a:p>
        </p:txBody>
      </p:sp>
      <p:sp>
        <p:nvSpPr>
          <p:cNvPr id="4" name="TextBox 3"/>
          <p:cNvSpPr txBox="1"/>
          <p:nvPr/>
        </p:nvSpPr>
        <p:spPr>
          <a:xfrm>
            <a:off x="477591" y="180459"/>
            <a:ext cx="2703490" cy="369332"/>
          </a:xfrm>
          <a:prstGeom prst="rect">
            <a:avLst/>
          </a:prstGeom>
          <a:noFill/>
        </p:spPr>
        <p:txBody>
          <a:bodyPr wrap="square" rtlCol="0">
            <a:spAutoFit/>
          </a:bodyPr>
          <a:lstStyle/>
          <a:p>
            <a:r>
              <a:rPr lang="en-US" dirty="0" smtClean="0">
                <a:solidFill>
                  <a:schemeClr val="accent5"/>
                </a:solidFill>
              </a:rPr>
              <a:t>Civil</a:t>
            </a:r>
            <a:endParaRPr lang="en-US" dirty="0">
              <a:solidFill>
                <a:schemeClr val="accent5"/>
              </a:solidFill>
            </a:endParaRPr>
          </a:p>
        </p:txBody>
      </p:sp>
    </p:spTree>
    <p:extLst>
      <p:ext uri="{BB962C8B-B14F-4D97-AF65-F5344CB8AC3E}">
        <p14:creationId xmlns:p14="http://schemas.microsoft.com/office/powerpoint/2010/main" val="33542316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General Overview Thus Far</a:t>
            </a:r>
            <a:endParaRPr lang="en-US" dirty="0"/>
          </a:p>
        </p:txBody>
      </p:sp>
      <p:sp>
        <p:nvSpPr>
          <p:cNvPr id="3" name="Content Placeholder 2"/>
          <p:cNvSpPr>
            <a:spLocks noGrp="1"/>
          </p:cNvSpPr>
          <p:nvPr>
            <p:ph idx="1"/>
          </p:nvPr>
        </p:nvSpPr>
        <p:spPr/>
        <p:txBody>
          <a:bodyPr/>
          <a:lstStyle/>
          <a:p>
            <a:r>
              <a:rPr lang="en-US" dirty="0" smtClean="0"/>
              <a:t>Discuss the medium of painting and then talk about the new mediums that are to come. (Printing, 3D, and digital art with tablets)</a:t>
            </a:r>
            <a:endParaRPr lang="en-US" dirty="0"/>
          </a:p>
        </p:txBody>
      </p:sp>
      <p:sp>
        <p:nvSpPr>
          <p:cNvPr id="4" name="TextBox 3"/>
          <p:cNvSpPr txBox="1"/>
          <p:nvPr/>
        </p:nvSpPr>
        <p:spPr>
          <a:xfrm>
            <a:off x="477591" y="180459"/>
            <a:ext cx="2703490" cy="369332"/>
          </a:xfrm>
          <a:prstGeom prst="rect">
            <a:avLst/>
          </a:prstGeom>
          <a:noFill/>
        </p:spPr>
        <p:txBody>
          <a:bodyPr wrap="square" rtlCol="0">
            <a:spAutoFit/>
          </a:bodyPr>
          <a:lstStyle/>
          <a:p>
            <a:r>
              <a:rPr lang="en-US" dirty="0" smtClean="0">
                <a:solidFill>
                  <a:schemeClr val="accent5"/>
                </a:solidFill>
              </a:rPr>
              <a:t>Painting Overall</a:t>
            </a:r>
            <a:endParaRPr lang="en-US" dirty="0">
              <a:solidFill>
                <a:schemeClr val="accent5"/>
              </a:solidFill>
            </a:endParaRPr>
          </a:p>
        </p:txBody>
      </p:sp>
    </p:spTree>
    <p:extLst>
      <p:ext uri="{BB962C8B-B14F-4D97-AF65-F5344CB8AC3E}">
        <p14:creationId xmlns:p14="http://schemas.microsoft.com/office/powerpoint/2010/main" val="24271117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Communication of Ideas and Intentions</a:t>
            </a:r>
          </a:p>
        </p:txBody>
      </p:sp>
      <p:sp>
        <p:nvSpPr>
          <p:cNvPr id="3" name="Content Placeholder 2"/>
          <p:cNvSpPr>
            <a:spLocks noGrp="1"/>
          </p:cNvSpPr>
          <p:nvPr>
            <p:ph idx="1"/>
          </p:nvPr>
        </p:nvSpPr>
        <p:spPr/>
        <p:txBody>
          <a:bodyPr/>
          <a:lstStyle/>
          <a:p>
            <a:endParaRPr lang="en-US" dirty="0"/>
          </a:p>
        </p:txBody>
      </p:sp>
      <p:sp>
        <p:nvSpPr>
          <p:cNvPr id="4" name="TextBox 3"/>
          <p:cNvSpPr txBox="1"/>
          <p:nvPr/>
        </p:nvSpPr>
        <p:spPr>
          <a:xfrm>
            <a:off x="477591" y="180459"/>
            <a:ext cx="2703490" cy="369332"/>
          </a:xfrm>
          <a:prstGeom prst="rect">
            <a:avLst/>
          </a:prstGeom>
          <a:noFill/>
        </p:spPr>
        <p:txBody>
          <a:bodyPr wrap="square" rtlCol="0">
            <a:spAutoFit/>
          </a:bodyPr>
          <a:lstStyle/>
          <a:p>
            <a:r>
              <a:rPr lang="en-US" dirty="0" smtClean="0">
                <a:solidFill>
                  <a:schemeClr val="accent5"/>
                </a:solidFill>
              </a:rPr>
              <a:t>Iced Flowers</a:t>
            </a:r>
            <a:endParaRPr lang="en-US" dirty="0">
              <a:solidFill>
                <a:schemeClr val="accent5"/>
              </a:solidFill>
            </a:endParaRPr>
          </a:p>
        </p:txBody>
      </p:sp>
    </p:spTree>
    <p:extLst>
      <p:ext uri="{BB962C8B-B14F-4D97-AF65-F5344CB8AC3E}">
        <p14:creationId xmlns:p14="http://schemas.microsoft.com/office/powerpoint/2010/main" val="5336923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Process and Development</a:t>
            </a:r>
            <a:endParaRPr lang="en-US" dirty="0"/>
          </a:p>
        </p:txBody>
      </p:sp>
      <p:sp>
        <p:nvSpPr>
          <p:cNvPr id="3" name="Content Placeholder 2"/>
          <p:cNvSpPr>
            <a:spLocks noGrp="1"/>
          </p:cNvSpPr>
          <p:nvPr>
            <p:ph idx="1"/>
          </p:nvPr>
        </p:nvSpPr>
        <p:spPr/>
        <p:txBody>
          <a:bodyPr/>
          <a:lstStyle/>
          <a:p>
            <a:endParaRPr lang="en-US" dirty="0"/>
          </a:p>
        </p:txBody>
      </p:sp>
      <p:sp>
        <p:nvSpPr>
          <p:cNvPr id="4" name="TextBox 3"/>
          <p:cNvSpPr txBox="1"/>
          <p:nvPr/>
        </p:nvSpPr>
        <p:spPr>
          <a:xfrm>
            <a:off x="477591" y="180459"/>
            <a:ext cx="2703490" cy="369332"/>
          </a:xfrm>
          <a:prstGeom prst="rect">
            <a:avLst/>
          </a:prstGeom>
          <a:noFill/>
        </p:spPr>
        <p:txBody>
          <a:bodyPr wrap="square" rtlCol="0">
            <a:spAutoFit/>
          </a:bodyPr>
          <a:lstStyle/>
          <a:p>
            <a:r>
              <a:rPr lang="en-US" dirty="0" smtClean="0">
                <a:solidFill>
                  <a:schemeClr val="accent5"/>
                </a:solidFill>
              </a:rPr>
              <a:t>Iced Flowers</a:t>
            </a:r>
            <a:endParaRPr lang="en-US" dirty="0">
              <a:solidFill>
                <a:schemeClr val="accent5"/>
              </a:solidFill>
            </a:endParaRPr>
          </a:p>
        </p:txBody>
      </p:sp>
    </p:spTree>
    <p:extLst>
      <p:ext uri="{BB962C8B-B14F-4D97-AF65-F5344CB8AC3E}">
        <p14:creationId xmlns:p14="http://schemas.microsoft.com/office/powerpoint/2010/main" val="284992485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Communication of Ideas and Intentions</a:t>
            </a:r>
          </a:p>
        </p:txBody>
      </p:sp>
      <p:sp>
        <p:nvSpPr>
          <p:cNvPr id="3" name="Content Placeholder 2"/>
          <p:cNvSpPr>
            <a:spLocks noGrp="1"/>
          </p:cNvSpPr>
          <p:nvPr>
            <p:ph idx="1"/>
          </p:nvPr>
        </p:nvSpPr>
        <p:spPr/>
        <p:txBody>
          <a:bodyPr/>
          <a:lstStyle/>
          <a:p>
            <a:endParaRPr lang="en-US" dirty="0"/>
          </a:p>
        </p:txBody>
      </p:sp>
      <p:sp>
        <p:nvSpPr>
          <p:cNvPr id="4" name="TextBox 3"/>
          <p:cNvSpPr txBox="1"/>
          <p:nvPr/>
        </p:nvSpPr>
        <p:spPr>
          <a:xfrm>
            <a:off x="477591" y="180459"/>
            <a:ext cx="2703490" cy="369332"/>
          </a:xfrm>
          <a:prstGeom prst="rect">
            <a:avLst/>
          </a:prstGeom>
          <a:noFill/>
        </p:spPr>
        <p:txBody>
          <a:bodyPr wrap="square" rtlCol="0">
            <a:spAutoFit/>
          </a:bodyPr>
          <a:lstStyle/>
          <a:p>
            <a:r>
              <a:rPr lang="en-US" dirty="0" smtClean="0">
                <a:solidFill>
                  <a:schemeClr val="accent5"/>
                </a:solidFill>
              </a:rPr>
              <a:t>Urban Landscape</a:t>
            </a:r>
            <a:endParaRPr lang="en-US" dirty="0">
              <a:solidFill>
                <a:schemeClr val="accent5"/>
              </a:solidFill>
            </a:endParaRPr>
          </a:p>
        </p:txBody>
      </p:sp>
    </p:spTree>
    <p:extLst>
      <p:ext uri="{BB962C8B-B14F-4D97-AF65-F5344CB8AC3E}">
        <p14:creationId xmlns:p14="http://schemas.microsoft.com/office/powerpoint/2010/main" val="294461454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Process and Development</a:t>
            </a:r>
            <a:endParaRPr lang="en-US" dirty="0"/>
          </a:p>
        </p:txBody>
      </p:sp>
      <p:sp>
        <p:nvSpPr>
          <p:cNvPr id="3" name="Content Placeholder 2"/>
          <p:cNvSpPr>
            <a:spLocks noGrp="1"/>
          </p:cNvSpPr>
          <p:nvPr>
            <p:ph idx="1"/>
          </p:nvPr>
        </p:nvSpPr>
        <p:spPr/>
        <p:txBody>
          <a:bodyPr/>
          <a:lstStyle/>
          <a:p>
            <a:endParaRPr lang="en-US" dirty="0"/>
          </a:p>
        </p:txBody>
      </p:sp>
      <p:sp>
        <p:nvSpPr>
          <p:cNvPr id="4" name="TextBox 3"/>
          <p:cNvSpPr txBox="1"/>
          <p:nvPr/>
        </p:nvSpPr>
        <p:spPr>
          <a:xfrm>
            <a:off x="477591" y="180459"/>
            <a:ext cx="2703490" cy="369332"/>
          </a:xfrm>
          <a:prstGeom prst="rect">
            <a:avLst/>
          </a:prstGeom>
          <a:noFill/>
        </p:spPr>
        <p:txBody>
          <a:bodyPr wrap="square" rtlCol="0">
            <a:spAutoFit/>
          </a:bodyPr>
          <a:lstStyle/>
          <a:p>
            <a:r>
              <a:rPr lang="en-US" dirty="0" smtClean="0">
                <a:solidFill>
                  <a:schemeClr val="accent5"/>
                </a:solidFill>
              </a:rPr>
              <a:t>Urban Landscape</a:t>
            </a:r>
            <a:endParaRPr lang="en-US" dirty="0">
              <a:solidFill>
                <a:schemeClr val="accent5"/>
              </a:solidFill>
            </a:endParaRPr>
          </a:p>
        </p:txBody>
      </p:sp>
    </p:spTree>
    <p:extLst>
      <p:ext uri="{BB962C8B-B14F-4D97-AF65-F5344CB8AC3E}">
        <p14:creationId xmlns:p14="http://schemas.microsoft.com/office/powerpoint/2010/main" val="253964041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Communication of Ideas and Intentions</a:t>
            </a:r>
          </a:p>
        </p:txBody>
      </p:sp>
      <p:sp>
        <p:nvSpPr>
          <p:cNvPr id="3" name="Content Placeholder 2"/>
          <p:cNvSpPr>
            <a:spLocks noGrp="1"/>
          </p:cNvSpPr>
          <p:nvPr>
            <p:ph idx="1"/>
          </p:nvPr>
        </p:nvSpPr>
        <p:spPr/>
        <p:txBody>
          <a:bodyPr/>
          <a:lstStyle/>
          <a:p>
            <a:endParaRPr lang="en-US" dirty="0"/>
          </a:p>
        </p:txBody>
      </p:sp>
      <p:sp>
        <p:nvSpPr>
          <p:cNvPr id="4" name="TextBox 3"/>
          <p:cNvSpPr txBox="1"/>
          <p:nvPr/>
        </p:nvSpPr>
        <p:spPr>
          <a:xfrm>
            <a:off x="477591" y="180459"/>
            <a:ext cx="2703490" cy="369332"/>
          </a:xfrm>
          <a:prstGeom prst="rect">
            <a:avLst/>
          </a:prstGeom>
          <a:noFill/>
        </p:spPr>
        <p:txBody>
          <a:bodyPr wrap="square" rtlCol="0">
            <a:spAutoFit/>
          </a:bodyPr>
          <a:lstStyle/>
          <a:p>
            <a:r>
              <a:rPr lang="en-US" dirty="0" smtClean="0">
                <a:solidFill>
                  <a:schemeClr val="accent5"/>
                </a:solidFill>
              </a:rPr>
              <a:t>Lit Roses</a:t>
            </a:r>
            <a:endParaRPr lang="en-US" dirty="0">
              <a:solidFill>
                <a:schemeClr val="accent5"/>
              </a:solidFill>
            </a:endParaRPr>
          </a:p>
        </p:txBody>
      </p:sp>
    </p:spTree>
    <p:extLst>
      <p:ext uri="{BB962C8B-B14F-4D97-AF65-F5344CB8AC3E}">
        <p14:creationId xmlns:p14="http://schemas.microsoft.com/office/powerpoint/2010/main" val="129636971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Process and Development</a:t>
            </a:r>
            <a:endParaRPr lang="en-US" dirty="0"/>
          </a:p>
        </p:txBody>
      </p:sp>
      <p:sp>
        <p:nvSpPr>
          <p:cNvPr id="3" name="Content Placeholder 2"/>
          <p:cNvSpPr>
            <a:spLocks noGrp="1"/>
          </p:cNvSpPr>
          <p:nvPr>
            <p:ph idx="1"/>
          </p:nvPr>
        </p:nvSpPr>
        <p:spPr/>
        <p:txBody>
          <a:bodyPr/>
          <a:lstStyle/>
          <a:p>
            <a:endParaRPr lang="en-US" dirty="0"/>
          </a:p>
        </p:txBody>
      </p:sp>
      <p:sp>
        <p:nvSpPr>
          <p:cNvPr id="4" name="TextBox 3"/>
          <p:cNvSpPr txBox="1"/>
          <p:nvPr/>
        </p:nvSpPr>
        <p:spPr>
          <a:xfrm>
            <a:off x="477591" y="180459"/>
            <a:ext cx="2703490" cy="369332"/>
          </a:xfrm>
          <a:prstGeom prst="rect">
            <a:avLst/>
          </a:prstGeom>
          <a:noFill/>
        </p:spPr>
        <p:txBody>
          <a:bodyPr wrap="square" rtlCol="0">
            <a:spAutoFit/>
          </a:bodyPr>
          <a:lstStyle/>
          <a:p>
            <a:r>
              <a:rPr lang="en-US" dirty="0" smtClean="0">
                <a:solidFill>
                  <a:schemeClr val="accent5"/>
                </a:solidFill>
              </a:rPr>
              <a:t>Lit Roses</a:t>
            </a:r>
            <a:endParaRPr lang="en-US" dirty="0">
              <a:solidFill>
                <a:schemeClr val="accent5"/>
              </a:solidFill>
            </a:endParaRPr>
          </a:p>
        </p:txBody>
      </p:sp>
    </p:spTree>
    <p:extLst>
      <p:ext uri="{BB962C8B-B14F-4D97-AF65-F5344CB8AC3E}">
        <p14:creationId xmlns:p14="http://schemas.microsoft.com/office/powerpoint/2010/main" val="165804344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Communication of Ideas and Intentions</a:t>
            </a:r>
          </a:p>
        </p:txBody>
      </p:sp>
      <p:sp>
        <p:nvSpPr>
          <p:cNvPr id="3" name="Content Placeholder 2"/>
          <p:cNvSpPr>
            <a:spLocks noGrp="1"/>
          </p:cNvSpPr>
          <p:nvPr>
            <p:ph idx="1"/>
          </p:nvPr>
        </p:nvSpPr>
        <p:spPr/>
        <p:txBody>
          <a:bodyPr/>
          <a:lstStyle/>
          <a:p>
            <a:r>
              <a:rPr lang="en-US" dirty="0" smtClean="0"/>
              <a:t>Add a section about lens based work</a:t>
            </a:r>
            <a:endParaRPr lang="en-US" dirty="0"/>
          </a:p>
        </p:txBody>
      </p:sp>
      <p:sp>
        <p:nvSpPr>
          <p:cNvPr id="4" name="TextBox 3"/>
          <p:cNvSpPr txBox="1"/>
          <p:nvPr/>
        </p:nvSpPr>
        <p:spPr>
          <a:xfrm>
            <a:off x="477591" y="180459"/>
            <a:ext cx="2703490" cy="369332"/>
          </a:xfrm>
          <a:prstGeom prst="rect">
            <a:avLst/>
          </a:prstGeom>
          <a:noFill/>
        </p:spPr>
        <p:txBody>
          <a:bodyPr wrap="square" rtlCol="0">
            <a:spAutoFit/>
          </a:bodyPr>
          <a:lstStyle/>
          <a:p>
            <a:r>
              <a:rPr lang="en-US" dirty="0" smtClean="0">
                <a:solidFill>
                  <a:schemeClr val="accent5"/>
                </a:solidFill>
              </a:rPr>
              <a:t>Arrival</a:t>
            </a:r>
            <a:endParaRPr lang="en-US" dirty="0">
              <a:solidFill>
                <a:schemeClr val="accent5"/>
              </a:solidFill>
            </a:endParaRPr>
          </a:p>
        </p:txBody>
      </p:sp>
    </p:spTree>
    <p:extLst>
      <p:ext uri="{BB962C8B-B14F-4D97-AF65-F5344CB8AC3E}">
        <p14:creationId xmlns:p14="http://schemas.microsoft.com/office/powerpoint/2010/main" val="133318231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Process and Development</a:t>
            </a:r>
            <a:endParaRPr lang="en-US" dirty="0"/>
          </a:p>
        </p:txBody>
      </p:sp>
      <p:sp>
        <p:nvSpPr>
          <p:cNvPr id="3" name="Content Placeholder 2"/>
          <p:cNvSpPr>
            <a:spLocks noGrp="1"/>
          </p:cNvSpPr>
          <p:nvPr>
            <p:ph idx="1"/>
          </p:nvPr>
        </p:nvSpPr>
        <p:spPr/>
        <p:txBody>
          <a:bodyPr/>
          <a:lstStyle/>
          <a:p>
            <a:endParaRPr lang="en-US" dirty="0"/>
          </a:p>
        </p:txBody>
      </p:sp>
      <p:sp>
        <p:nvSpPr>
          <p:cNvPr id="4" name="TextBox 3"/>
          <p:cNvSpPr txBox="1"/>
          <p:nvPr/>
        </p:nvSpPr>
        <p:spPr>
          <a:xfrm>
            <a:off x="477591" y="180459"/>
            <a:ext cx="2703490" cy="369332"/>
          </a:xfrm>
          <a:prstGeom prst="rect">
            <a:avLst/>
          </a:prstGeom>
          <a:noFill/>
        </p:spPr>
        <p:txBody>
          <a:bodyPr wrap="square" rtlCol="0">
            <a:spAutoFit/>
          </a:bodyPr>
          <a:lstStyle/>
          <a:p>
            <a:r>
              <a:rPr lang="en-US" dirty="0" smtClean="0">
                <a:solidFill>
                  <a:schemeClr val="accent5"/>
                </a:solidFill>
              </a:rPr>
              <a:t>Arrival</a:t>
            </a:r>
            <a:endParaRPr lang="en-US" dirty="0">
              <a:solidFill>
                <a:schemeClr val="accent5"/>
              </a:solidFill>
            </a:endParaRPr>
          </a:p>
        </p:txBody>
      </p:sp>
    </p:spTree>
    <p:extLst>
      <p:ext uri="{BB962C8B-B14F-4D97-AF65-F5344CB8AC3E}">
        <p14:creationId xmlns:p14="http://schemas.microsoft.com/office/powerpoint/2010/main" val="14931487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Communications of Ideas and Intentions</a:t>
            </a:r>
          </a:p>
        </p:txBody>
      </p:sp>
      <p:sp>
        <p:nvSpPr>
          <p:cNvPr id="4" name="TextBox 3"/>
          <p:cNvSpPr txBox="1"/>
          <p:nvPr/>
        </p:nvSpPr>
        <p:spPr>
          <a:xfrm>
            <a:off x="477591" y="180459"/>
            <a:ext cx="2703490" cy="369332"/>
          </a:xfrm>
          <a:prstGeom prst="rect">
            <a:avLst/>
          </a:prstGeom>
          <a:noFill/>
        </p:spPr>
        <p:txBody>
          <a:bodyPr wrap="square" rtlCol="0">
            <a:spAutoFit/>
          </a:bodyPr>
          <a:lstStyle/>
          <a:p>
            <a:r>
              <a:rPr lang="en-US" dirty="0" smtClean="0">
                <a:solidFill>
                  <a:schemeClr val="accent5"/>
                </a:solidFill>
              </a:rPr>
              <a:t>Artist as a Sunflower</a:t>
            </a:r>
            <a:endParaRPr lang="en-US" dirty="0">
              <a:solidFill>
                <a:schemeClr val="accent5"/>
              </a:solidFill>
            </a:endParaRP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313652" y="1455768"/>
            <a:ext cx="3788196" cy="5261384"/>
          </a:xfrm>
          <a:prstGeom prst="rect">
            <a:avLst/>
          </a:prstGeom>
        </p:spPr>
      </p:pic>
      <p:pic>
        <p:nvPicPr>
          <p:cNvPr id="8" name="Content Placeholder 7"/>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244698" y="3532041"/>
            <a:ext cx="1906073" cy="2360043"/>
          </a:xfrm>
        </p:spPr>
      </p:pic>
    </p:spTree>
    <p:extLst>
      <p:ext uri="{BB962C8B-B14F-4D97-AF65-F5344CB8AC3E}">
        <p14:creationId xmlns:p14="http://schemas.microsoft.com/office/powerpoint/2010/main" val="18964259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Communication of Ideas and Intentions</a:t>
            </a:r>
          </a:p>
        </p:txBody>
      </p:sp>
      <p:sp>
        <p:nvSpPr>
          <p:cNvPr id="3" name="Content Placeholder 2"/>
          <p:cNvSpPr>
            <a:spLocks noGrp="1"/>
          </p:cNvSpPr>
          <p:nvPr>
            <p:ph idx="1"/>
          </p:nvPr>
        </p:nvSpPr>
        <p:spPr/>
        <p:txBody>
          <a:bodyPr/>
          <a:lstStyle/>
          <a:p>
            <a:r>
              <a:rPr lang="en-US" dirty="0" smtClean="0"/>
              <a:t>Briefly talk about digital art</a:t>
            </a:r>
            <a:endParaRPr lang="en-US" dirty="0"/>
          </a:p>
        </p:txBody>
      </p:sp>
      <p:sp>
        <p:nvSpPr>
          <p:cNvPr id="4" name="TextBox 3"/>
          <p:cNvSpPr txBox="1"/>
          <p:nvPr/>
        </p:nvSpPr>
        <p:spPr>
          <a:xfrm>
            <a:off x="477591" y="180459"/>
            <a:ext cx="2703490" cy="369332"/>
          </a:xfrm>
          <a:prstGeom prst="rect">
            <a:avLst/>
          </a:prstGeom>
          <a:noFill/>
        </p:spPr>
        <p:txBody>
          <a:bodyPr wrap="square" rtlCol="0">
            <a:spAutoFit/>
          </a:bodyPr>
          <a:lstStyle/>
          <a:p>
            <a:r>
              <a:rPr lang="en-US" dirty="0" smtClean="0">
                <a:solidFill>
                  <a:schemeClr val="accent5"/>
                </a:solidFill>
              </a:rPr>
              <a:t>Milwaukee Flag</a:t>
            </a:r>
            <a:endParaRPr lang="en-US" dirty="0">
              <a:solidFill>
                <a:schemeClr val="accent5"/>
              </a:solidFill>
            </a:endParaRPr>
          </a:p>
        </p:txBody>
      </p:sp>
    </p:spTree>
    <p:extLst>
      <p:ext uri="{BB962C8B-B14F-4D97-AF65-F5344CB8AC3E}">
        <p14:creationId xmlns:p14="http://schemas.microsoft.com/office/powerpoint/2010/main" val="381866688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Process and Development</a:t>
            </a:r>
            <a:endParaRPr lang="en-US" dirty="0"/>
          </a:p>
        </p:txBody>
      </p:sp>
      <p:sp>
        <p:nvSpPr>
          <p:cNvPr id="3" name="Content Placeholder 2"/>
          <p:cNvSpPr>
            <a:spLocks noGrp="1"/>
          </p:cNvSpPr>
          <p:nvPr>
            <p:ph idx="1"/>
          </p:nvPr>
        </p:nvSpPr>
        <p:spPr/>
        <p:txBody>
          <a:bodyPr/>
          <a:lstStyle/>
          <a:p>
            <a:endParaRPr lang="en-US" dirty="0"/>
          </a:p>
        </p:txBody>
      </p:sp>
      <p:sp>
        <p:nvSpPr>
          <p:cNvPr id="4" name="TextBox 3"/>
          <p:cNvSpPr txBox="1"/>
          <p:nvPr/>
        </p:nvSpPr>
        <p:spPr>
          <a:xfrm>
            <a:off x="477591" y="180459"/>
            <a:ext cx="2703490" cy="369332"/>
          </a:xfrm>
          <a:prstGeom prst="rect">
            <a:avLst/>
          </a:prstGeom>
          <a:noFill/>
        </p:spPr>
        <p:txBody>
          <a:bodyPr wrap="square" rtlCol="0">
            <a:spAutoFit/>
          </a:bodyPr>
          <a:lstStyle/>
          <a:p>
            <a:r>
              <a:rPr lang="en-US" dirty="0" smtClean="0">
                <a:solidFill>
                  <a:schemeClr val="accent5"/>
                </a:solidFill>
              </a:rPr>
              <a:t>Milwaukee Flag</a:t>
            </a:r>
            <a:endParaRPr lang="en-US" dirty="0">
              <a:solidFill>
                <a:schemeClr val="accent5"/>
              </a:solidFill>
            </a:endParaRPr>
          </a:p>
        </p:txBody>
      </p:sp>
    </p:spTree>
    <p:extLst>
      <p:ext uri="{BB962C8B-B14F-4D97-AF65-F5344CB8AC3E}">
        <p14:creationId xmlns:p14="http://schemas.microsoft.com/office/powerpoint/2010/main" val="280363073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Communication of Ideas and Intentions</a:t>
            </a:r>
          </a:p>
        </p:txBody>
      </p:sp>
      <p:sp>
        <p:nvSpPr>
          <p:cNvPr id="3" name="Content Placeholder 2"/>
          <p:cNvSpPr>
            <a:spLocks noGrp="1"/>
          </p:cNvSpPr>
          <p:nvPr>
            <p:ph idx="1"/>
          </p:nvPr>
        </p:nvSpPr>
        <p:spPr/>
        <p:txBody>
          <a:bodyPr/>
          <a:lstStyle/>
          <a:p>
            <a:r>
              <a:rPr lang="en-US" dirty="0" smtClean="0"/>
              <a:t>Talk about the experience over summer, talk about where, instructor, and all the good stuff</a:t>
            </a:r>
            <a:endParaRPr lang="en-US" dirty="0"/>
          </a:p>
        </p:txBody>
      </p:sp>
      <p:sp>
        <p:nvSpPr>
          <p:cNvPr id="4" name="TextBox 3"/>
          <p:cNvSpPr txBox="1"/>
          <p:nvPr/>
        </p:nvSpPr>
        <p:spPr>
          <a:xfrm>
            <a:off x="477591" y="180459"/>
            <a:ext cx="2703490" cy="369332"/>
          </a:xfrm>
          <a:prstGeom prst="rect">
            <a:avLst/>
          </a:prstGeom>
          <a:noFill/>
        </p:spPr>
        <p:txBody>
          <a:bodyPr wrap="square" rtlCol="0">
            <a:spAutoFit/>
          </a:bodyPr>
          <a:lstStyle/>
          <a:p>
            <a:r>
              <a:rPr lang="en-US" dirty="0" smtClean="0">
                <a:solidFill>
                  <a:schemeClr val="accent5"/>
                </a:solidFill>
              </a:rPr>
              <a:t>Triangular Orchid</a:t>
            </a:r>
            <a:endParaRPr lang="en-US" dirty="0">
              <a:solidFill>
                <a:schemeClr val="accent5"/>
              </a:solidFill>
            </a:endParaRPr>
          </a:p>
        </p:txBody>
      </p:sp>
    </p:spTree>
    <p:extLst>
      <p:ext uri="{BB962C8B-B14F-4D97-AF65-F5344CB8AC3E}">
        <p14:creationId xmlns:p14="http://schemas.microsoft.com/office/powerpoint/2010/main" val="404254777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Process and Development</a:t>
            </a:r>
            <a:endParaRPr lang="en-US" dirty="0"/>
          </a:p>
        </p:txBody>
      </p:sp>
      <p:sp>
        <p:nvSpPr>
          <p:cNvPr id="3" name="Content Placeholder 2"/>
          <p:cNvSpPr>
            <a:spLocks noGrp="1"/>
          </p:cNvSpPr>
          <p:nvPr>
            <p:ph idx="1"/>
          </p:nvPr>
        </p:nvSpPr>
        <p:spPr/>
        <p:txBody>
          <a:bodyPr/>
          <a:lstStyle/>
          <a:p>
            <a:endParaRPr lang="en-US" dirty="0"/>
          </a:p>
        </p:txBody>
      </p:sp>
      <p:sp>
        <p:nvSpPr>
          <p:cNvPr id="4" name="TextBox 3"/>
          <p:cNvSpPr txBox="1"/>
          <p:nvPr/>
        </p:nvSpPr>
        <p:spPr>
          <a:xfrm>
            <a:off x="477591" y="180459"/>
            <a:ext cx="2703490" cy="369332"/>
          </a:xfrm>
          <a:prstGeom prst="rect">
            <a:avLst/>
          </a:prstGeom>
          <a:noFill/>
        </p:spPr>
        <p:txBody>
          <a:bodyPr wrap="square" rtlCol="0">
            <a:spAutoFit/>
          </a:bodyPr>
          <a:lstStyle/>
          <a:p>
            <a:r>
              <a:rPr lang="en-US" dirty="0" smtClean="0">
                <a:solidFill>
                  <a:schemeClr val="accent5"/>
                </a:solidFill>
              </a:rPr>
              <a:t>Triangular Orchid</a:t>
            </a:r>
            <a:endParaRPr lang="en-US" dirty="0">
              <a:solidFill>
                <a:schemeClr val="accent5"/>
              </a:solidFill>
            </a:endParaRPr>
          </a:p>
        </p:txBody>
      </p:sp>
    </p:spTree>
    <p:extLst>
      <p:ext uri="{BB962C8B-B14F-4D97-AF65-F5344CB8AC3E}">
        <p14:creationId xmlns:p14="http://schemas.microsoft.com/office/powerpoint/2010/main" val="49267365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Communication of Ideas and Intentions</a:t>
            </a:r>
            <a:endParaRPr lang="en-US" dirty="0"/>
          </a:p>
        </p:txBody>
      </p:sp>
      <p:sp>
        <p:nvSpPr>
          <p:cNvPr id="3" name="Content Placeholder 2"/>
          <p:cNvSpPr>
            <a:spLocks noGrp="1"/>
          </p:cNvSpPr>
          <p:nvPr>
            <p:ph idx="1"/>
          </p:nvPr>
        </p:nvSpPr>
        <p:spPr/>
        <p:txBody>
          <a:bodyPr/>
          <a:lstStyle/>
          <a:p>
            <a:endParaRPr lang="en-US" dirty="0"/>
          </a:p>
        </p:txBody>
      </p:sp>
      <p:sp>
        <p:nvSpPr>
          <p:cNvPr id="4" name="TextBox 3"/>
          <p:cNvSpPr txBox="1"/>
          <p:nvPr/>
        </p:nvSpPr>
        <p:spPr>
          <a:xfrm>
            <a:off x="477591" y="180459"/>
            <a:ext cx="2703490" cy="369332"/>
          </a:xfrm>
          <a:prstGeom prst="rect">
            <a:avLst/>
          </a:prstGeom>
          <a:noFill/>
        </p:spPr>
        <p:txBody>
          <a:bodyPr wrap="square" rtlCol="0">
            <a:spAutoFit/>
          </a:bodyPr>
          <a:lstStyle/>
          <a:p>
            <a:r>
              <a:rPr lang="en-US" dirty="0" smtClean="0">
                <a:solidFill>
                  <a:schemeClr val="accent5"/>
                </a:solidFill>
              </a:rPr>
              <a:t>Know Thyself</a:t>
            </a:r>
            <a:endParaRPr lang="en-US" dirty="0">
              <a:solidFill>
                <a:schemeClr val="accent5"/>
              </a:solidFill>
            </a:endParaRPr>
          </a:p>
        </p:txBody>
      </p:sp>
    </p:spTree>
    <p:extLst>
      <p:ext uri="{BB962C8B-B14F-4D97-AF65-F5344CB8AC3E}">
        <p14:creationId xmlns:p14="http://schemas.microsoft.com/office/powerpoint/2010/main" val="8741456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Process and Development</a:t>
            </a:r>
            <a:endParaRPr lang="en-US" dirty="0"/>
          </a:p>
        </p:txBody>
      </p:sp>
      <p:sp>
        <p:nvSpPr>
          <p:cNvPr id="3" name="Content Placeholder 2"/>
          <p:cNvSpPr>
            <a:spLocks noGrp="1"/>
          </p:cNvSpPr>
          <p:nvPr>
            <p:ph idx="1"/>
          </p:nvPr>
        </p:nvSpPr>
        <p:spPr/>
        <p:txBody>
          <a:bodyPr/>
          <a:lstStyle/>
          <a:p>
            <a:r>
              <a:rPr lang="en-US" dirty="0" smtClean="0"/>
              <a:t>Add a conclusion about the work done in the past two years</a:t>
            </a:r>
            <a:endParaRPr lang="en-US" dirty="0"/>
          </a:p>
        </p:txBody>
      </p:sp>
      <p:sp>
        <p:nvSpPr>
          <p:cNvPr id="4" name="TextBox 3"/>
          <p:cNvSpPr txBox="1"/>
          <p:nvPr/>
        </p:nvSpPr>
        <p:spPr>
          <a:xfrm>
            <a:off x="477591" y="180459"/>
            <a:ext cx="2703490" cy="369332"/>
          </a:xfrm>
          <a:prstGeom prst="rect">
            <a:avLst/>
          </a:prstGeom>
          <a:noFill/>
        </p:spPr>
        <p:txBody>
          <a:bodyPr wrap="square" rtlCol="0">
            <a:spAutoFit/>
          </a:bodyPr>
          <a:lstStyle/>
          <a:p>
            <a:r>
              <a:rPr lang="en-US" dirty="0" smtClean="0">
                <a:solidFill>
                  <a:schemeClr val="accent5"/>
                </a:solidFill>
              </a:rPr>
              <a:t>Know Thyself</a:t>
            </a:r>
            <a:endParaRPr lang="en-US" dirty="0">
              <a:solidFill>
                <a:schemeClr val="accent5"/>
              </a:solidFill>
            </a:endParaRPr>
          </a:p>
        </p:txBody>
      </p:sp>
    </p:spTree>
    <p:extLst>
      <p:ext uri="{BB962C8B-B14F-4D97-AF65-F5344CB8AC3E}">
        <p14:creationId xmlns:p14="http://schemas.microsoft.com/office/powerpoint/2010/main" val="28230570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Process and Development</a:t>
            </a:r>
            <a:endParaRPr lang="en-US" dirty="0"/>
          </a:p>
        </p:txBody>
      </p:sp>
      <p:sp>
        <p:nvSpPr>
          <p:cNvPr id="3" name="Content Placeholder 2"/>
          <p:cNvSpPr>
            <a:spLocks noGrp="1"/>
          </p:cNvSpPr>
          <p:nvPr>
            <p:ph idx="1"/>
          </p:nvPr>
        </p:nvSpPr>
        <p:spPr/>
        <p:txBody>
          <a:bodyPr/>
          <a:lstStyle/>
          <a:p>
            <a:endParaRPr lang="en-US" dirty="0"/>
          </a:p>
        </p:txBody>
      </p:sp>
      <p:sp>
        <p:nvSpPr>
          <p:cNvPr id="4" name="TextBox 3"/>
          <p:cNvSpPr txBox="1"/>
          <p:nvPr/>
        </p:nvSpPr>
        <p:spPr>
          <a:xfrm>
            <a:off x="477591" y="180459"/>
            <a:ext cx="2703490" cy="369332"/>
          </a:xfrm>
          <a:prstGeom prst="rect">
            <a:avLst/>
          </a:prstGeom>
          <a:noFill/>
        </p:spPr>
        <p:txBody>
          <a:bodyPr wrap="square" rtlCol="0">
            <a:spAutoFit/>
          </a:bodyPr>
          <a:lstStyle/>
          <a:p>
            <a:r>
              <a:rPr lang="en-US" dirty="0" smtClean="0">
                <a:solidFill>
                  <a:schemeClr val="accent5"/>
                </a:solidFill>
              </a:rPr>
              <a:t>Artist as a Sunflower</a:t>
            </a:r>
            <a:endParaRPr lang="en-US" dirty="0">
              <a:solidFill>
                <a:schemeClr val="accent5"/>
              </a:solidFill>
            </a:endParaRPr>
          </a:p>
        </p:txBody>
      </p:sp>
    </p:spTree>
    <p:extLst>
      <p:ext uri="{BB962C8B-B14F-4D97-AF65-F5344CB8AC3E}">
        <p14:creationId xmlns:p14="http://schemas.microsoft.com/office/powerpoint/2010/main" val="41927767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Communication </a:t>
            </a:r>
            <a:r>
              <a:rPr lang="en-US" dirty="0"/>
              <a:t>of Ideas and Intentions</a:t>
            </a:r>
          </a:p>
        </p:txBody>
      </p:sp>
      <p:sp>
        <p:nvSpPr>
          <p:cNvPr id="3" name="Content Placeholder 2"/>
          <p:cNvSpPr>
            <a:spLocks noGrp="1"/>
          </p:cNvSpPr>
          <p:nvPr>
            <p:ph idx="1"/>
          </p:nvPr>
        </p:nvSpPr>
        <p:spPr/>
        <p:txBody>
          <a:bodyPr/>
          <a:lstStyle/>
          <a:p>
            <a:endParaRPr lang="en-US" dirty="0"/>
          </a:p>
        </p:txBody>
      </p:sp>
      <p:sp>
        <p:nvSpPr>
          <p:cNvPr id="4" name="TextBox 3"/>
          <p:cNvSpPr txBox="1"/>
          <p:nvPr/>
        </p:nvSpPr>
        <p:spPr>
          <a:xfrm>
            <a:off x="477591" y="180459"/>
            <a:ext cx="2703490" cy="369332"/>
          </a:xfrm>
          <a:prstGeom prst="rect">
            <a:avLst/>
          </a:prstGeom>
          <a:noFill/>
        </p:spPr>
        <p:txBody>
          <a:bodyPr wrap="square" rtlCol="0">
            <a:spAutoFit/>
          </a:bodyPr>
          <a:lstStyle/>
          <a:p>
            <a:r>
              <a:rPr lang="en-US" dirty="0" smtClean="0">
                <a:solidFill>
                  <a:schemeClr val="accent5"/>
                </a:solidFill>
              </a:rPr>
              <a:t>Beginnings &amp; Endings</a:t>
            </a:r>
            <a:endParaRPr lang="en-US" dirty="0">
              <a:solidFill>
                <a:schemeClr val="accent5"/>
              </a:solidFill>
            </a:endParaRPr>
          </a:p>
        </p:txBody>
      </p:sp>
    </p:spTree>
    <p:extLst>
      <p:ext uri="{BB962C8B-B14F-4D97-AF65-F5344CB8AC3E}">
        <p14:creationId xmlns:p14="http://schemas.microsoft.com/office/powerpoint/2010/main" val="24647038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Process and Development</a:t>
            </a:r>
            <a:endParaRPr lang="en-US" dirty="0"/>
          </a:p>
        </p:txBody>
      </p:sp>
      <p:sp>
        <p:nvSpPr>
          <p:cNvPr id="3" name="Content Placeholder 2"/>
          <p:cNvSpPr>
            <a:spLocks noGrp="1"/>
          </p:cNvSpPr>
          <p:nvPr>
            <p:ph idx="1"/>
          </p:nvPr>
        </p:nvSpPr>
        <p:spPr/>
        <p:txBody>
          <a:bodyPr/>
          <a:lstStyle/>
          <a:p>
            <a:endParaRPr lang="en-US" dirty="0"/>
          </a:p>
        </p:txBody>
      </p:sp>
      <p:sp>
        <p:nvSpPr>
          <p:cNvPr id="4" name="TextBox 3"/>
          <p:cNvSpPr txBox="1"/>
          <p:nvPr/>
        </p:nvSpPr>
        <p:spPr>
          <a:xfrm>
            <a:off x="477591" y="180459"/>
            <a:ext cx="2703490" cy="369332"/>
          </a:xfrm>
          <a:prstGeom prst="rect">
            <a:avLst/>
          </a:prstGeom>
          <a:noFill/>
        </p:spPr>
        <p:txBody>
          <a:bodyPr wrap="square" rtlCol="0">
            <a:spAutoFit/>
          </a:bodyPr>
          <a:lstStyle/>
          <a:p>
            <a:r>
              <a:rPr lang="en-US" dirty="0" smtClean="0">
                <a:solidFill>
                  <a:schemeClr val="accent5"/>
                </a:solidFill>
              </a:rPr>
              <a:t>Beginnings &amp; Endings</a:t>
            </a:r>
            <a:endParaRPr lang="en-US" dirty="0">
              <a:solidFill>
                <a:schemeClr val="accent5"/>
              </a:solidFill>
            </a:endParaRPr>
          </a:p>
        </p:txBody>
      </p:sp>
    </p:spTree>
    <p:extLst>
      <p:ext uri="{BB962C8B-B14F-4D97-AF65-F5344CB8AC3E}">
        <p14:creationId xmlns:p14="http://schemas.microsoft.com/office/powerpoint/2010/main" val="42247632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Communication of Ideas and Intentions</a:t>
            </a:r>
            <a:endParaRPr lang="en-US" dirty="0"/>
          </a:p>
        </p:txBody>
      </p:sp>
      <p:sp>
        <p:nvSpPr>
          <p:cNvPr id="3" name="Content Placeholder 2"/>
          <p:cNvSpPr>
            <a:spLocks noGrp="1"/>
          </p:cNvSpPr>
          <p:nvPr>
            <p:ph idx="1"/>
          </p:nvPr>
        </p:nvSpPr>
        <p:spPr/>
        <p:txBody>
          <a:bodyPr/>
          <a:lstStyle/>
          <a:p>
            <a:r>
              <a:rPr lang="en-US" dirty="0" smtClean="0"/>
              <a:t>Cardboard</a:t>
            </a:r>
            <a:endParaRPr lang="en-US" dirty="0"/>
          </a:p>
        </p:txBody>
      </p:sp>
      <p:sp>
        <p:nvSpPr>
          <p:cNvPr id="4" name="TextBox 3"/>
          <p:cNvSpPr txBox="1"/>
          <p:nvPr/>
        </p:nvSpPr>
        <p:spPr>
          <a:xfrm>
            <a:off x="477591" y="180459"/>
            <a:ext cx="2703490" cy="369332"/>
          </a:xfrm>
          <a:prstGeom prst="rect">
            <a:avLst/>
          </a:prstGeom>
          <a:noFill/>
        </p:spPr>
        <p:txBody>
          <a:bodyPr wrap="square" rtlCol="0">
            <a:spAutoFit/>
          </a:bodyPr>
          <a:lstStyle/>
          <a:p>
            <a:r>
              <a:rPr lang="en-US" dirty="0" smtClean="0">
                <a:solidFill>
                  <a:schemeClr val="accent5"/>
                </a:solidFill>
              </a:rPr>
              <a:t>Bleak Thoughts</a:t>
            </a:r>
            <a:endParaRPr lang="en-US" dirty="0">
              <a:solidFill>
                <a:schemeClr val="accent5"/>
              </a:solidFill>
            </a:endParaRPr>
          </a:p>
        </p:txBody>
      </p:sp>
    </p:spTree>
    <p:extLst>
      <p:ext uri="{BB962C8B-B14F-4D97-AF65-F5344CB8AC3E}">
        <p14:creationId xmlns:p14="http://schemas.microsoft.com/office/powerpoint/2010/main" val="408792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Process and Development</a:t>
            </a:r>
            <a:endParaRPr lang="en-US" dirty="0"/>
          </a:p>
        </p:txBody>
      </p:sp>
      <p:sp>
        <p:nvSpPr>
          <p:cNvPr id="3" name="Content Placeholder 2"/>
          <p:cNvSpPr>
            <a:spLocks noGrp="1"/>
          </p:cNvSpPr>
          <p:nvPr>
            <p:ph idx="1"/>
          </p:nvPr>
        </p:nvSpPr>
        <p:spPr/>
        <p:txBody>
          <a:bodyPr/>
          <a:lstStyle/>
          <a:p>
            <a:endParaRPr lang="en-US" dirty="0"/>
          </a:p>
        </p:txBody>
      </p:sp>
      <p:sp>
        <p:nvSpPr>
          <p:cNvPr id="4" name="TextBox 3"/>
          <p:cNvSpPr txBox="1"/>
          <p:nvPr/>
        </p:nvSpPr>
        <p:spPr>
          <a:xfrm>
            <a:off x="477591" y="180459"/>
            <a:ext cx="2703490" cy="369332"/>
          </a:xfrm>
          <a:prstGeom prst="rect">
            <a:avLst/>
          </a:prstGeom>
          <a:noFill/>
        </p:spPr>
        <p:txBody>
          <a:bodyPr wrap="square" rtlCol="0">
            <a:spAutoFit/>
          </a:bodyPr>
          <a:lstStyle/>
          <a:p>
            <a:r>
              <a:rPr lang="en-US" dirty="0" smtClean="0">
                <a:solidFill>
                  <a:schemeClr val="accent5"/>
                </a:solidFill>
              </a:rPr>
              <a:t>Bleak Thoughts</a:t>
            </a:r>
            <a:endParaRPr lang="en-US" dirty="0">
              <a:solidFill>
                <a:schemeClr val="accent5"/>
              </a:solidFill>
            </a:endParaRPr>
          </a:p>
        </p:txBody>
      </p:sp>
    </p:spTree>
    <p:extLst>
      <p:ext uri="{BB962C8B-B14F-4D97-AF65-F5344CB8AC3E}">
        <p14:creationId xmlns:p14="http://schemas.microsoft.com/office/powerpoint/2010/main" val="12987256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Communication of Ideas and Intentions</a:t>
            </a:r>
            <a:endParaRPr lang="en-US" dirty="0"/>
          </a:p>
        </p:txBody>
      </p:sp>
      <p:sp>
        <p:nvSpPr>
          <p:cNvPr id="3" name="Content Placeholder 2"/>
          <p:cNvSpPr>
            <a:spLocks noGrp="1"/>
          </p:cNvSpPr>
          <p:nvPr>
            <p:ph idx="1"/>
          </p:nvPr>
        </p:nvSpPr>
        <p:spPr/>
        <p:txBody>
          <a:bodyPr/>
          <a:lstStyle/>
          <a:p>
            <a:endParaRPr lang="en-US" dirty="0"/>
          </a:p>
        </p:txBody>
      </p:sp>
      <p:sp>
        <p:nvSpPr>
          <p:cNvPr id="4" name="TextBox 3"/>
          <p:cNvSpPr txBox="1"/>
          <p:nvPr/>
        </p:nvSpPr>
        <p:spPr>
          <a:xfrm>
            <a:off x="477591" y="180459"/>
            <a:ext cx="2703490" cy="369332"/>
          </a:xfrm>
          <a:prstGeom prst="rect">
            <a:avLst/>
          </a:prstGeom>
          <a:noFill/>
        </p:spPr>
        <p:txBody>
          <a:bodyPr wrap="square" rtlCol="0">
            <a:spAutoFit/>
          </a:bodyPr>
          <a:lstStyle/>
          <a:p>
            <a:r>
              <a:rPr lang="en-US" dirty="0" smtClean="0">
                <a:solidFill>
                  <a:schemeClr val="accent5"/>
                </a:solidFill>
              </a:rPr>
              <a:t>Civil</a:t>
            </a:r>
            <a:endParaRPr lang="en-US" dirty="0">
              <a:solidFill>
                <a:schemeClr val="accent5"/>
              </a:solidFill>
            </a:endParaRPr>
          </a:p>
        </p:txBody>
      </p:sp>
    </p:spTree>
    <p:extLst>
      <p:ext uri="{BB962C8B-B14F-4D97-AF65-F5344CB8AC3E}">
        <p14:creationId xmlns:p14="http://schemas.microsoft.com/office/powerpoint/2010/main" val="9299901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Gallery Visit</a:t>
            </a:r>
            <a:endParaRPr lang="en-US" dirty="0"/>
          </a:p>
        </p:txBody>
      </p:sp>
      <p:sp>
        <p:nvSpPr>
          <p:cNvPr id="3" name="Content Placeholder 2"/>
          <p:cNvSpPr>
            <a:spLocks noGrp="1"/>
          </p:cNvSpPr>
          <p:nvPr>
            <p:ph idx="1"/>
          </p:nvPr>
        </p:nvSpPr>
        <p:spPr/>
        <p:txBody>
          <a:bodyPr/>
          <a:lstStyle/>
          <a:p>
            <a:r>
              <a:rPr lang="en-US" dirty="0" smtClean="0"/>
              <a:t>Oil Milwaukee</a:t>
            </a:r>
            <a:endParaRPr lang="en-US" dirty="0"/>
          </a:p>
        </p:txBody>
      </p:sp>
      <p:sp>
        <p:nvSpPr>
          <p:cNvPr id="4" name="TextBox 3"/>
          <p:cNvSpPr txBox="1"/>
          <p:nvPr/>
        </p:nvSpPr>
        <p:spPr>
          <a:xfrm>
            <a:off x="477591" y="180459"/>
            <a:ext cx="2703490" cy="369332"/>
          </a:xfrm>
          <a:prstGeom prst="rect">
            <a:avLst/>
          </a:prstGeom>
          <a:noFill/>
        </p:spPr>
        <p:txBody>
          <a:bodyPr wrap="square" rtlCol="0">
            <a:spAutoFit/>
          </a:bodyPr>
          <a:lstStyle/>
          <a:p>
            <a:r>
              <a:rPr lang="en-US" dirty="0" smtClean="0">
                <a:solidFill>
                  <a:schemeClr val="accent5"/>
                </a:solidFill>
              </a:rPr>
              <a:t>Artist as a Sunflower</a:t>
            </a:r>
            <a:endParaRPr lang="en-US" dirty="0">
              <a:solidFill>
                <a:schemeClr val="accent5"/>
              </a:solidFill>
            </a:endParaRPr>
          </a:p>
        </p:txBody>
      </p:sp>
    </p:spTree>
    <p:extLst>
      <p:ext uri="{BB962C8B-B14F-4D97-AF65-F5344CB8AC3E}">
        <p14:creationId xmlns:p14="http://schemas.microsoft.com/office/powerpoint/2010/main" val="77725963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298</TotalTime>
  <Words>580</Words>
  <Application>Microsoft Office PowerPoint</Application>
  <PresentationFormat>Widescreen</PresentationFormat>
  <Paragraphs>58</Paragraphs>
  <Slides>25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25</vt:i4>
      </vt:variant>
    </vt:vector>
  </HeadingPairs>
  <TitlesOfParts>
    <vt:vector size="29" baseType="lpstr">
      <vt:lpstr>Arial</vt:lpstr>
      <vt:lpstr>Calibri</vt:lpstr>
      <vt:lpstr>Calibri Light</vt:lpstr>
      <vt:lpstr>Office Theme</vt:lpstr>
      <vt:lpstr>Theme and Idea development</vt:lpstr>
      <vt:lpstr>Communications of Ideas and Intentions</vt:lpstr>
      <vt:lpstr>Process and Development</vt:lpstr>
      <vt:lpstr>Communication of Ideas and Intentions</vt:lpstr>
      <vt:lpstr>Process and Development</vt:lpstr>
      <vt:lpstr>Communication of Ideas and Intentions</vt:lpstr>
      <vt:lpstr>Process and Development</vt:lpstr>
      <vt:lpstr>Communication of Ideas and Intentions</vt:lpstr>
      <vt:lpstr>Gallery Visit</vt:lpstr>
      <vt:lpstr>Process and Development</vt:lpstr>
      <vt:lpstr>General Overview Thus Far</vt:lpstr>
      <vt:lpstr>Communication of Ideas and Intentions</vt:lpstr>
      <vt:lpstr>Process and Development</vt:lpstr>
      <vt:lpstr>Communication of Ideas and Intentions</vt:lpstr>
      <vt:lpstr>Process and Development</vt:lpstr>
      <vt:lpstr>Communication of Ideas and Intentions</vt:lpstr>
      <vt:lpstr>Process and Development</vt:lpstr>
      <vt:lpstr>Communication of Ideas and Intentions</vt:lpstr>
      <vt:lpstr>Process and Development</vt:lpstr>
      <vt:lpstr>Communication of Ideas and Intentions</vt:lpstr>
      <vt:lpstr>Process and Development</vt:lpstr>
      <vt:lpstr>Communication of Ideas and Intentions</vt:lpstr>
      <vt:lpstr>Process and Development</vt:lpstr>
      <vt:lpstr>Communication of Ideas and Intentions</vt:lpstr>
      <vt:lpstr>Process and Development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Theme and Idea development</dc:title>
  <dc:creator>Than Win</dc:creator>
  <cp:lastModifiedBy>Than Win</cp:lastModifiedBy>
  <cp:revision>18</cp:revision>
  <dcterms:created xsi:type="dcterms:W3CDTF">2017-02-16T03:03:46Z</dcterms:created>
  <dcterms:modified xsi:type="dcterms:W3CDTF">2017-02-21T04:29:42Z</dcterms:modified>
</cp:coreProperties>
</file>